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75" d="100"/>
          <a:sy n="75" d="100"/>
        </p:scale>
        <p:origin x="125" y="5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19717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23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778644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24</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найзағай.</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солтүстікке ауысады, күші 9-14, екпіні 15-20</a:t>
            </a:r>
            <a:r>
              <a:rPr lang="ru-RU" sz="1100" dirty="0">
                <a:latin typeface="Times New Roman" panose="02020603050405020304" pitchFamily="18" charset="0"/>
                <a:cs typeface="Times New Roman" panose="02020603050405020304" pitchFamily="18" charset="0"/>
              </a:rPr>
              <a:t> м/с. </a:t>
            </a:r>
            <a:r>
              <a:rPr lang="kk-KZ" sz="1100" dirty="0">
                <a:latin typeface="Times New Roman" panose="02020603050405020304" pitchFamily="18" charset="0"/>
                <a:cs typeface="Times New Roman" panose="02020603050405020304" pitchFamily="18" charset="0"/>
              </a:rPr>
              <a:t>Ауа температурасы түнде 9-11, күндіз 16-18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25</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a:t>
            </a:r>
            <a:r>
              <a:rPr lang="ru-RU" sz="1100" dirty="0" err="1">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2-4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54033</TotalTime>
  <Words>604</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7742</cp:revision>
  <cp:lastPrinted>2025-07-15T07:11:11Z</cp:lastPrinted>
  <dcterms:created xsi:type="dcterms:W3CDTF">2018-03-27T06:03:00Z</dcterms:created>
  <dcterms:modified xsi:type="dcterms:W3CDTF">2026-05-23T06:31:25Z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